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97" d="100"/>
          <a:sy n="97" d="100"/>
        </p:scale>
        <p:origin x="-416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D8BD707-D9CF-40AE-B4C6-C98DA3205C09}" type="datetimeFigureOut">
              <a:rPr lang="en-US" smtClean="0"/>
              <a:pPr/>
              <a:t>5/17/15</a:t>
            </a:fld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D8BD707-D9CF-40AE-B4C6-C98DA3205C09}" type="datetimeFigureOut">
              <a:rPr lang="en-US" smtClean="0"/>
              <a:pPr/>
              <a:t>5/17/15</a:t>
            </a:fld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091238" y="114300"/>
            <a:ext cx="1966912" cy="56769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" y="114300"/>
            <a:ext cx="5748338" cy="56769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D8BD707-D9CF-40AE-B4C6-C98DA3205C09}" type="datetimeFigureOut">
              <a:rPr lang="en-US" smtClean="0"/>
              <a:pPr/>
              <a:t>5/17/15</a:t>
            </a:fld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D8BD707-D9CF-40AE-B4C6-C98DA3205C09}" type="datetimeFigureOut">
              <a:rPr lang="en-US" smtClean="0"/>
              <a:pPr/>
              <a:t>5/17/15</a:t>
            </a:fld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D8BD707-D9CF-40AE-B4C6-C98DA3205C09}" type="datetimeFigureOut">
              <a:rPr lang="en-US" smtClean="0"/>
              <a:pPr/>
              <a:t>5/17/15</a:t>
            </a:fld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95350" y="1676400"/>
            <a:ext cx="35052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52950" y="1676400"/>
            <a:ext cx="35052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D8BD707-D9CF-40AE-B4C6-C98DA3205C09}" type="datetimeFigureOut">
              <a:rPr lang="en-US" smtClean="0"/>
              <a:pPr/>
              <a:t>5/17/15</a:t>
            </a:fld>
            <a:endParaRPr 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D8BD707-D9CF-40AE-B4C6-C98DA3205C09}" type="datetimeFigureOut">
              <a:rPr lang="en-US" smtClean="0"/>
              <a:pPr/>
              <a:t>5/17/15</a:t>
            </a:fld>
            <a:endParaRPr lang="en-US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Rectangle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D8BD707-D9CF-40AE-B4C6-C98DA3205C09}" type="datetimeFigureOut">
              <a:rPr lang="en-US" smtClean="0"/>
              <a:pPr/>
              <a:t>5/17/15</a:t>
            </a:fld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D8BD707-D9CF-40AE-B4C6-C98DA3205C09}" type="datetimeFigureOut">
              <a:rPr lang="en-US" smtClean="0"/>
              <a:pPr/>
              <a:t>5/17/15</a:t>
            </a:fld>
            <a:endParaRPr lang="en-US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D8BD707-D9CF-40AE-B4C6-C98DA3205C09}" type="datetimeFigureOut">
              <a:rPr lang="en-US" smtClean="0"/>
              <a:pPr/>
              <a:t>5/17/15</a:t>
            </a:fld>
            <a:endParaRPr 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Drag picture to placeholder or click icon to add</a:t>
            </a:r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D8BD707-D9CF-40AE-B4C6-C98DA3205C09}" type="datetimeFigureOut">
              <a:rPr lang="en-US" smtClean="0"/>
              <a:pPr/>
              <a:t>5/17/15</a:t>
            </a:fld>
            <a:endParaRPr 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>
              <a:defRPr sz="1400" b="0" smtClean="0"/>
            </a:lvl1pPr>
          </a:lstStyle>
          <a:p>
            <a:fld id="{1D8BD707-D9CF-40AE-B4C6-C98DA3205C09}" type="datetimeFigureOut">
              <a:rPr lang="en-US" smtClean="0"/>
              <a:pPr/>
              <a:t>5/17/15</a:t>
            </a:fld>
            <a:endParaRPr lang="en-US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defRPr sz="1400" b="0" smtClean="0"/>
            </a:lvl1pPr>
          </a:lstStyle>
          <a:p>
            <a:endParaRPr lang="en-US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defRPr sz="1400" b="0" smtClean="0"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190500" y="114300"/>
            <a:ext cx="71628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Slide Title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895350" y="1676400"/>
            <a:ext cx="71628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Body Text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0" y="1295400"/>
            <a:ext cx="8077200" cy="76200"/>
          </a:xfrm>
          <a:prstGeom prst="rect">
            <a:avLst/>
          </a:prstGeom>
          <a:gradFill rotWithShape="0">
            <a:gsLst>
              <a:gs pos="0">
                <a:srgbClr val="618FFD"/>
              </a:gs>
              <a:gs pos="100000">
                <a:srgbClr val="618FFD">
                  <a:gamma/>
                  <a:tint val="40000"/>
                  <a:invGamma/>
                </a:srgb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Times New Roman" pitchFamily="18" charset="0"/>
        </a:defRPr>
      </a:lvl2pPr>
      <a:lvl3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Times New Roman" pitchFamily="18" charset="0"/>
        </a:defRPr>
      </a:lvl3pPr>
      <a:lvl4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Times New Roman" pitchFamily="18" charset="0"/>
        </a:defRPr>
      </a:lvl4pPr>
      <a:lvl5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Times New Roman" pitchFamily="18" charset="0"/>
        </a:defRPr>
      </a:lvl5pPr>
      <a:lvl6pPr marL="4572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Times New Roman" pitchFamily="18" charset="0"/>
        </a:defRPr>
      </a:lvl6pPr>
      <a:lvl7pPr marL="9144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Times New Roman" pitchFamily="18" charset="0"/>
        </a:defRPr>
      </a:lvl7pPr>
      <a:lvl8pPr marL="13716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Times New Roman" pitchFamily="18" charset="0"/>
        </a:defRPr>
      </a:lvl8pPr>
      <a:lvl9pPr marL="1828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Times New Roman" pitchFamily="18" charset="0"/>
        </a:defRPr>
      </a:lvl9pPr>
    </p:titleStyle>
    <p:bodyStyle>
      <a:lvl1pPr marL="285750" indent="-285750" algn="l" rtl="0" eaLnBrk="1" fontAlgn="base" hangingPunct="1">
        <a:lnSpc>
          <a:spcPct val="90000"/>
        </a:lnSpc>
        <a:spcBef>
          <a:spcPct val="30000"/>
        </a:spcBef>
        <a:spcAft>
          <a:spcPct val="0"/>
        </a:spcAft>
        <a:buClr>
          <a:schemeClr val="accent2"/>
        </a:buClr>
        <a:buSzPct val="75000"/>
        <a:buFont typeface="Monotype Sorts" pitchFamily="2" charset="2"/>
        <a:buChar char="u"/>
        <a:defRPr sz="2800" b="1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1" fontAlgn="base" hangingPunct="1">
        <a:lnSpc>
          <a:spcPct val="90000"/>
        </a:lnSpc>
        <a:spcBef>
          <a:spcPct val="30000"/>
        </a:spcBef>
        <a:spcAft>
          <a:spcPct val="0"/>
        </a:spcAft>
        <a:buSzPct val="100000"/>
        <a:buChar char="–"/>
        <a:defRPr sz="2400">
          <a:solidFill>
            <a:schemeClr val="tx1"/>
          </a:solidFill>
          <a:latin typeface="Arial" charset="0"/>
        </a:defRPr>
      </a:lvl2pPr>
      <a:lvl3pPr marL="1143000" indent="-228600" algn="l" rtl="0" eaLnBrk="1" fontAlgn="base" hangingPunct="1">
        <a:lnSpc>
          <a:spcPct val="90000"/>
        </a:lnSpc>
        <a:spcBef>
          <a:spcPct val="30000"/>
        </a:spcBef>
        <a:spcAft>
          <a:spcPct val="0"/>
        </a:spcAft>
        <a:buSzPct val="100000"/>
        <a:buChar char="»"/>
        <a:defRPr sz="2000">
          <a:solidFill>
            <a:schemeClr val="tx1"/>
          </a:solidFill>
          <a:latin typeface="Arial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 bwMode="auto">
          <a:xfrm>
            <a:off x="6515100" y="1803400"/>
            <a:ext cx="1092200" cy="3314700"/>
          </a:xfrm>
          <a:prstGeom prst="rect">
            <a:avLst/>
          </a:prstGeom>
          <a:solidFill>
            <a:schemeClr val="bg2">
              <a:lumMod val="75000"/>
            </a:schemeClr>
          </a:solidFill>
          <a:ln w="12700" cap="flat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7" name="Rectangle 6"/>
          <p:cNvSpPr/>
          <p:nvPr/>
        </p:nvSpPr>
        <p:spPr bwMode="auto">
          <a:xfrm>
            <a:off x="6045200" y="1803400"/>
            <a:ext cx="469900" cy="3314700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 cap="flat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pic>
        <p:nvPicPr>
          <p:cNvPr id="8" name="Picture 7" descr="hs-2015-01m16pillarsHST_jpg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776132">
            <a:off x="934226" y="714399"/>
            <a:ext cx="4030115" cy="461671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 bwMode="auto">
          <a:xfrm>
            <a:off x="3585125" y="536855"/>
            <a:ext cx="2270241" cy="4956244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0" name="Rectangle 9"/>
          <p:cNvSpPr/>
          <p:nvPr/>
        </p:nvSpPr>
        <p:spPr bwMode="auto">
          <a:xfrm>
            <a:off x="1892936" y="5118100"/>
            <a:ext cx="1692190" cy="1169007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1" name="Rectangle 10"/>
          <p:cNvSpPr/>
          <p:nvPr/>
        </p:nvSpPr>
        <p:spPr bwMode="auto">
          <a:xfrm>
            <a:off x="381000" y="12101"/>
            <a:ext cx="3543300" cy="1812994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2" name="Rectangle 11"/>
          <p:cNvSpPr/>
          <p:nvPr/>
        </p:nvSpPr>
        <p:spPr bwMode="auto">
          <a:xfrm>
            <a:off x="0" y="1435099"/>
            <a:ext cx="1892936" cy="3776325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3" name="Sun 12"/>
          <p:cNvSpPr/>
          <p:nvPr/>
        </p:nvSpPr>
        <p:spPr bwMode="auto">
          <a:xfrm>
            <a:off x="6216649" y="2463800"/>
            <a:ext cx="117475" cy="125729"/>
          </a:xfrm>
          <a:prstGeom prst="sun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n-US"/>
          </a:p>
        </p:txBody>
      </p:sp>
      <p:cxnSp>
        <p:nvCxnSpPr>
          <p:cNvPr id="16" name="Straight Connector 15"/>
          <p:cNvCxnSpPr/>
          <p:nvPr/>
        </p:nvCxnSpPr>
        <p:spPr bwMode="auto">
          <a:xfrm>
            <a:off x="6334124" y="2589529"/>
            <a:ext cx="431801" cy="204471"/>
          </a:xfrm>
          <a:prstGeom prst="line">
            <a:avLst/>
          </a:prstGeom>
          <a:solidFill>
            <a:schemeClr val="bg1"/>
          </a:solidFill>
          <a:ln w="19050" cap="flat" cmpd="sng" algn="ctr">
            <a:solidFill>
              <a:schemeClr val="tx2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18" name="Straight Connector 17"/>
          <p:cNvCxnSpPr/>
          <p:nvPr/>
        </p:nvCxnSpPr>
        <p:spPr bwMode="auto">
          <a:xfrm flipV="1">
            <a:off x="5609167" y="2794000"/>
            <a:ext cx="1136649" cy="169333"/>
          </a:xfrm>
          <a:prstGeom prst="line">
            <a:avLst/>
          </a:prstGeom>
          <a:solidFill>
            <a:schemeClr val="bg1"/>
          </a:solidFill>
          <a:ln w="19050" cap="flat" cmpd="sng" algn="ctr">
            <a:solidFill>
              <a:schemeClr val="tx2"/>
            </a:solidFill>
            <a:prstDash val="solid"/>
            <a:round/>
            <a:headEnd type="triangle" w="sm" len="sm"/>
            <a:tailEnd type="none" w="sm" len="sm"/>
          </a:ln>
          <a:effectLst/>
        </p:spPr>
      </p:cxnSp>
      <p:cxnSp>
        <p:nvCxnSpPr>
          <p:cNvPr id="21" name="Straight Connector 20"/>
          <p:cNvCxnSpPr/>
          <p:nvPr/>
        </p:nvCxnSpPr>
        <p:spPr bwMode="auto">
          <a:xfrm flipV="1">
            <a:off x="5267991" y="2540953"/>
            <a:ext cx="910559" cy="97152"/>
          </a:xfrm>
          <a:prstGeom prst="line">
            <a:avLst/>
          </a:prstGeom>
          <a:solidFill>
            <a:schemeClr val="bg1"/>
          </a:solidFill>
          <a:ln w="19050" cap="flat" cmpd="sng" algn="ctr">
            <a:solidFill>
              <a:schemeClr val="tx2"/>
            </a:solidFill>
            <a:prstDash val="solid"/>
            <a:round/>
            <a:headEnd type="triangle" w="sm" len="sm"/>
            <a:tailEnd type="none" w="sm" len="sm"/>
          </a:ln>
          <a:effectLst/>
        </p:spPr>
      </p:cxnSp>
    </p:spTree>
    <p:extLst>
      <p:ext uri="{BB962C8B-B14F-4D97-AF65-F5344CB8AC3E}">
        <p14:creationId xmlns:p14="http://schemas.microsoft.com/office/powerpoint/2010/main" val="2062438133"/>
      </p:ext>
    </p:extLst>
  </p:cSld>
  <p:clrMapOvr>
    <a:masterClrMapping/>
  </p:clrMapOvr>
</p:sld>
</file>

<file path=ppt/theme/theme1.xml><?xml version="1.0" encoding="utf-8"?>
<a:theme xmlns:a="http://schemas.openxmlformats.org/drawingml/2006/main" name="Default Theme">
  <a:themeElements>
    <a:clrScheme name="">
      <a:dk1>
        <a:srgbClr val="000000"/>
      </a:dk1>
      <a:lt1>
        <a:srgbClr val="FFFFFF"/>
      </a:lt1>
      <a:dk2>
        <a:srgbClr val="114FFB"/>
      </a:dk2>
      <a:lt2>
        <a:srgbClr val="CECECE"/>
      </a:lt2>
      <a:accent1>
        <a:srgbClr val="DC0081"/>
      </a:accent1>
      <a:accent2>
        <a:srgbClr val="618FFD"/>
      </a:accent2>
      <a:accent3>
        <a:srgbClr val="FFFFFF"/>
      </a:accent3>
      <a:accent4>
        <a:srgbClr val="000000"/>
      </a:accent4>
      <a:accent5>
        <a:srgbClr val="EBAAC1"/>
      </a:accent5>
      <a:accent6>
        <a:srgbClr val="5781E5"/>
      </a:accent6>
      <a:hlink>
        <a:srgbClr val="FE9B03"/>
      </a:hlink>
      <a:folHlink>
        <a:srgbClr val="DADADA"/>
      </a:folHlink>
    </a:clrScheme>
    <a:fontScheme name="default.ppt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.ppt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.ppt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.ppt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.ppt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.ppt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.ppt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.ppt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Theme.thmx</Template>
  <TotalTime>21</TotalTime>
  <Words>0</Words>
  <Application>Microsoft Macintosh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Default Theme</vt:lpstr>
      <vt:lpstr>PowerPoint Presentation</vt:lpstr>
    </vt:vector>
  </TitlesOfParts>
  <Company>University of Kentucky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Gary Ferland</dc:creator>
  <cp:lastModifiedBy>Gary Ferland</cp:lastModifiedBy>
  <cp:revision>3</cp:revision>
  <dcterms:created xsi:type="dcterms:W3CDTF">2015-05-17T12:09:29Z</dcterms:created>
  <dcterms:modified xsi:type="dcterms:W3CDTF">2015-05-17T12:30:42Z</dcterms:modified>
</cp:coreProperties>
</file>